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80" r:id="rId20"/>
    <p:sldId id="277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2.jp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2975" y="406400"/>
            <a:ext cx="9144000" cy="3022600"/>
          </a:xfrm>
        </p:spPr>
        <p:txBody>
          <a:bodyPr>
            <a:normAutofit fontScale="90000"/>
          </a:bodyPr>
          <a:lstStyle/>
          <a:p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SNACK ORDERING AND DELIVERY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873038"/>
            <a:ext cx="9144000" cy="257856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                              </a:t>
            </a:r>
          </a:p>
          <a:p>
            <a:r>
              <a:rPr lang="en-US" dirty="0"/>
              <a:t>Team Members:</a:t>
            </a:r>
          </a:p>
          <a:p>
            <a:r>
              <a:rPr lang="en-US" dirty="0"/>
              <a:t>S SREENIVASAN-711222104049</a:t>
            </a:r>
          </a:p>
          <a:p>
            <a:r>
              <a:rPr lang="en-US" dirty="0"/>
              <a:t>K MOHAMED HAARISH-711222104027</a:t>
            </a:r>
          </a:p>
          <a:p>
            <a:r>
              <a:rPr lang="en-US" dirty="0"/>
              <a:t>S MANIMARAN-711222104026</a:t>
            </a:r>
          </a:p>
          <a:p>
            <a:r>
              <a:rPr lang="en-US" dirty="0"/>
              <a:t>GODWIN THOMSON-711222104015</a:t>
            </a:r>
          </a:p>
          <a:p>
            <a:r>
              <a:rPr lang="en-US" dirty="0"/>
              <a:t>     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16A2B3-DC3A-40B8-B9BA-56A7E6A01558}"/>
              </a:ext>
            </a:extLst>
          </p:cNvPr>
          <p:cNvSpPr txBox="1"/>
          <p:nvPr/>
        </p:nvSpPr>
        <p:spPr>
          <a:xfrm>
            <a:off x="615142" y="205740"/>
            <a:ext cx="9144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android:layout_weight</a:t>
            </a:r>
            <a:r>
              <a:rPr lang="en-US" dirty="0"/>
              <a:t>="1"</a:t>
            </a:r>
          </a:p>
          <a:p>
            <a:r>
              <a:rPr lang="en-US" dirty="0"/>
              <a:t>        </a:t>
            </a:r>
            <a:r>
              <a:rPr lang="en-US" dirty="0" err="1"/>
              <a:t>app:defaultNavHost</a:t>
            </a:r>
            <a:r>
              <a:rPr lang="en-US" dirty="0"/>
              <a:t>="true"</a:t>
            </a:r>
          </a:p>
          <a:p>
            <a:r>
              <a:rPr lang="en-US" dirty="0"/>
              <a:t>        </a:t>
            </a:r>
            <a:r>
              <a:rPr lang="en-US" dirty="0" err="1"/>
              <a:t>app:navGraph</a:t>
            </a:r>
            <a:r>
              <a:rPr lang="en-US" dirty="0"/>
              <a:t>="@navigation/navigation"/&gt;</a:t>
            </a:r>
          </a:p>
          <a:p>
            <a:endParaRPr lang="en-US" dirty="0"/>
          </a:p>
          <a:p>
            <a:r>
              <a:rPr lang="en-US" dirty="0"/>
              <a:t>    &lt;com.google.android.material.bottomnavigation.BottomNavigationView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bottom_nav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android:visibility</a:t>
            </a:r>
            <a:r>
              <a:rPr lang="en-US" dirty="0"/>
              <a:t>="gone"</a:t>
            </a:r>
          </a:p>
          <a:p>
            <a:r>
              <a:rPr lang="en-US" dirty="0"/>
              <a:t>        </a:t>
            </a:r>
            <a:r>
              <a:rPr lang="en-US" dirty="0" err="1"/>
              <a:t>app:menu</a:t>
            </a:r>
            <a:r>
              <a:rPr lang="en-US" dirty="0"/>
              <a:t>="@menu/main"/&gt;</a:t>
            </a:r>
          </a:p>
          <a:p>
            <a:r>
              <a:rPr lang="en-US" dirty="0"/>
              <a:t>  &lt;/</a:t>
            </a:r>
            <a:r>
              <a:rPr lang="en-US" dirty="0" err="1"/>
              <a:t>LinearLayout</a:t>
            </a:r>
            <a:r>
              <a:rPr lang="en-US" dirty="0"/>
              <a:t>&gt;</a:t>
            </a:r>
          </a:p>
          <a:p>
            <a:r>
              <a:rPr lang="en-US" dirty="0"/>
              <a:t>&lt;/layout&gt;</a:t>
            </a:r>
          </a:p>
          <a:p>
            <a:endParaRPr lang="en-US" dirty="0"/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Course_item.xml</a:t>
            </a:r>
          </a:p>
          <a:p>
            <a:endParaRPr lang="en-US" dirty="0"/>
          </a:p>
          <a:p>
            <a:r>
              <a:rPr lang="en-US" dirty="0"/>
              <a:t>&lt;?xml version="1.0" encoding="utf-8"?&gt;</a:t>
            </a:r>
          </a:p>
          <a:p>
            <a:r>
              <a:rPr lang="en-US" dirty="0"/>
              <a:t>&lt;layout</a:t>
            </a:r>
          </a:p>
          <a:p>
            <a:r>
              <a:rPr lang="en-US" dirty="0"/>
              <a:t>    </a:t>
            </a:r>
            <a:r>
              <a:rPr lang="en-US" dirty="0" err="1"/>
              <a:t>xmlns:android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/res/android"</a:t>
            </a:r>
          </a:p>
          <a:p>
            <a:r>
              <a:rPr lang="en-US" dirty="0"/>
              <a:t>    </a:t>
            </a:r>
            <a:r>
              <a:rPr lang="en-US" dirty="0" err="1"/>
              <a:t>xmlns:app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/res-auto"</a:t>
            </a:r>
          </a:p>
          <a:p>
            <a:r>
              <a:rPr lang="en-US" dirty="0"/>
              <a:t>    </a:t>
            </a:r>
            <a:r>
              <a:rPr lang="en-US" dirty="0" err="1"/>
              <a:t>xmlns:tools</a:t>
            </a:r>
            <a:r>
              <a:rPr lang="en-US" dirty="0"/>
              <a:t>="http://schemas.android.com/tools"</a:t>
            </a:r>
          </a:p>
          <a:p>
            <a:r>
              <a:rPr lang="en-US" dirty="0"/>
              <a:t>    </a:t>
            </a:r>
            <a:r>
              <a:rPr lang="en-US" dirty="0" err="1"/>
              <a:t>tools:targetApi</a:t>
            </a:r>
            <a:r>
              <a:rPr lang="en-US" dirty="0"/>
              <a:t>="o"</a:t>
            </a:r>
          </a:p>
          <a:p>
            <a:r>
              <a:rPr lang="en-US" dirty="0"/>
              <a:t>    </a:t>
            </a:r>
            <a:r>
              <a:rPr lang="en-US" dirty="0" err="1"/>
              <a:t>tools:ignore</a:t>
            </a:r>
            <a:r>
              <a:rPr lang="en-US" dirty="0"/>
              <a:t>="</a:t>
            </a:r>
            <a:r>
              <a:rPr lang="en-US" dirty="0" err="1"/>
              <a:t>RtlSymmetry</a:t>
            </a:r>
            <a:r>
              <a:rPr lang="en-US" dirty="0"/>
              <a:t>"&gt;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6447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889F53-B6A5-4417-AC3E-5E48F3FD5597}"/>
              </a:ext>
            </a:extLst>
          </p:cNvPr>
          <p:cNvSpPr txBox="1"/>
          <p:nvPr/>
        </p:nvSpPr>
        <p:spPr>
          <a:xfrm>
            <a:off x="101600" y="101600"/>
            <a:ext cx="90424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&lt;data&gt;</a:t>
            </a:r>
          </a:p>
          <a:p>
            <a:r>
              <a:rPr lang="en-US" dirty="0"/>
              <a:t>    &lt;variable</a:t>
            </a:r>
          </a:p>
          <a:p>
            <a:r>
              <a:rPr lang="en-US" dirty="0"/>
              <a:t>        name="course"</a:t>
            </a:r>
          </a:p>
          <a:p>
            <a:r>
              <a:rPr lang="en-US" dirty="0"/>
              <a:t>        type="</a:t>
            </a:r>
            <a:r>
              <a:rPr lang="en-US" dirty="0" err="1"/>
              <a:t>com.materialstudies.owl.model.Course</a:t>
            </a:r>
            <a:r>
              <a:rPr lang="en-US" dirty="0"/>
              <a:t>"/&gt;</a:t>
            </a:r>
          </a:p>
          <a:p>
            <a:r>
              <a:rPr lang="en-US" dirty="0"/>
              <a:t>    &lt;variable</a:t>
            </a:r>
          </a:p>
          <a:p>
            <a:r>
              <a:rPr lang="en-US" dirty="0"/>
              <a:t>        name="</a:t>
            </a:r>
            <a:r>
              <a:rPr lang="en-US" dirty="0" err="1"/>
              <a:t>clickHandler</a:t>
            </a:r>
            <a:r>
              <a:rPr lang="en-US" dirty="0"/>
              <a:t>"</a:t>
            </a:r>
          </a:p>
          <a:p>
            <a:r>
              <a:rPr lang="en-US" dirty="0"/>
              <a:t>        type="</a:t>
            </a:r>
            <a:r>
              <a:rPr lang="en-US" dirty="0" err="1"/>
              <a:t>com.materialstudies.owl.ui.mycourses.CourseViewClick</a:t>
            </a:r>
            <a:r>
              <a:rPr lang="en-US" dirty="0"/>
              <a:t>"/&gt;</a:t>
            </a:r>
          </a:p>
          <a:p>
            <a:r>
              <a:rPr lang="en-US" dirty="0"/>
              <a:t>  &lt;/data&gt;</a:t>
            </a:r>
          </a:p>
          <a:p>
            <a:endParaRPr lang="en-US" dirty="0"/>
          </a:p>
          <a:p>
            <a:r>
              <a:rPr lang="en-US" dirty="0"/>
              <a:t>  &lt;</a:t>
            </a:r>
            <a:r>
              <a:rPr lang="en-US" dirty="0" err="1"/>
              <a:t>androidx.constraintlayout.widget.ConstraintLayout</a:t>
            </a:r>
            <a:endParaRPr lang="en-US" dirty="0"/>
          </a:p>
          <a:p>
            <a:r>
              <a:rPr lang="en-US" dirty="0"/>
              <a:t>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course_item</a:t>
            </a:r>
            <a:r>
              <a:rPr lang="en-US" dirty="0"/>
              <a:t>"</a:t>
            </a:r>
          </a:p>
          <a:p>
            <a:r>
              <a:rPr lang="en-US" dirty="0"/>
              <a:t>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</a:t>
            </a:r>
            <a:r>
              <a:rPr lang="en-US" dirty="0" err="1"/>
              <a:t>android:layout_marginStart</a:t>
            </a:r>
            <a:r>
              <a:rPr lang="en-US" dirty="0"/>
              <a:t>="32dp"</a:t>
            </a:r>
          </a:p>
          <a:p>
            <a:r>
              <a:rPr lang="en-US" dirty="0"/>
              <a:t>      </a:t>
            </a:r>
            <a:r>
              <a:rPr lang="en-US" dirty="0" err="1"/>
              <a:t>android:onClick</a:t>
            </a:r>
            <a:r>
              <a:rPr lang="en-US" dirty="0"/>
              <a:t>="@{(v) -&gt; </a:t>
            </a:r>
            <a:r>
              <a:rPr lang="en-US" dirty="0" err="1"/>
              <a:t>clickHandler.onClick</a:t>
            </a:r>
            <a:r>
              <a:rPr lang="en-US" dirty="0"/>
              <a:t>(v, course.id)}"</a:t>
            </a:r>
          </a:p>
          <a:p>
            <a:r>
              <a:rPr lang="en-US" dirty="0"/>
              <a:t>      </a:t>
            </a:r>
            <a:r>
              <a:rPr lang="en-US" dirty="0" err="1"/>
              <a:t>android:transitionName</a:t>
            </a:r>
            <a:r>
              <a:rPr lang="en-US" dirty="0"/>
              <a:t>="@{course.name}"</a:t>
            </a:r>
          </a:p>
          <a:p>
            <a:r>
              <a:rPr lang="en-US" dirty="0"/>
              <a:t>      </a:t>
            </a:r>
            <a:r>
              <a:rPr lang="en-US" dirty="0" err="1"/>
              <a:t>android:theme</a:t>
            </a:r>
            <a:r>
              <a:rPr lang="en-US" dirty="0"/>
              <a:t>="@style/</a:t>
            </a:r>
            <a:r>
              <a:rPr lang="en-US" dirty="0" err="1"/>
              <a:t>ThemeOverlay.Owl.TransitionShapeAppearance.Small</a:t>
            </a:r>
            <a:r>
              <a:rPr lang="en-US" dirty="0"/>
              <a:t>"&gt;</a:t>
            </a:r>
          </a:p>
          <a:p>
            <a:endParaRPr lang="en-US" dirty="0"/>
          </a:p>
          <a:p>
            <a:r>
              <a:rPr lang="en-US" dirty="0"/>
              <a:t>    &lt;View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="@+id/background"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17682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853705-5479-4488-9FFE-2470EAF0D7BD}"/>
              </a:ext>
            </a:extLst>
          </p:cNvPr>
          <p:cNvSpPr txBox="1"/>
          <p:nvPr/>
        </p:nvSpPr>
        <p:spPr>
          <a:xfrm>
            <a:off x="0" y="0"/>
            <a:ext cx="9144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app:layout_constraintTop_toTopOf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="@id/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app:elevationOverlay</a:t>
            </a:r>
            <a:r>
              <a:rPr lang="en-US" dirty="0"/>
              <a:t>="@{@dimen/card_elevation}"/&gt;</a:t>
            </a:r>
          </a:p>
          <a:p>
            <a:endParaRPr lang="en-US" dirty="0"/>
          </a:p>
          <a:p>
            <a:r>
              <a:rPr lang="en-US" dirty="0"/>
              <a:t>    &lt;Space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="@+id/space"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app:layout_constraintEnd_toStartOf</a:t>
            </a:r>
            <a:r>
              <a:rPr lang="en-US" dirty="0"/>
              <a:t>="@id/</a:t>
            </a:r>
            <a:r>
              <a:rPr lang="en-US" dirty="0" err="1"/>
              <a:t>course_image</a:t>
            </a:r>
            <a:r>
              <a:rPr lang="en-US" dirty="0"/>
              <a:t>"/&gt;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ImageView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course_image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app:layout_constraintStart_toEndOf</a:t>
            </a:r>
            <a:r>
              <a:rPr lang="en-US" dirty="0"/>
              <a:t>="@id/space"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app:layout_constraintEnd_toStartOf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="@id/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app:layout_constraintDimensionRatio</a:t>
            </a:r>
            <a:r>
              <a:rPr lang="en-US" dirty="0"/>
              <a:t>="1:1"</a:t>
            </a:r>
          </a:p>
          <a:p>
            <a:r>
              <a:rPr lang="en-US" dirty="0"/>
              <a:t>        </a:t>
            </a:r>
            <a:r>
              <a:rPr lang="en-US" dirty="0" err="1"/>
              <a:t>app:srcCompat</a:t>
            </a:r>
            <a:r>
              <a:rPr lang="en-US" dirty="0"/>
              <a:t>="@drawable/</a:t>
            </a:r>
            <a:r>
              <a:rPr lang="en-US" dirty="0" err="1"/>
              <a:t>stroked_course_image_placeholder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09110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8DBD8F-BCAA-4977-89F1-7500EB031790}"/>
              </a:ext>
            </a:extLst>
          </p:cNvPr>
          <p:cNvSpPr txBox="1"/>
          <p:nvPr/>
        </p:nvSpPr>
        <p:spPr>
          <a:xfrm>
            <a:off x="0" y="0"/>
            <a:ext cx="9144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android:scaleType</a:t>
            </a:r>
            <a:r>
              <a:rPr lang="en-US" dirty="0"/>
              <a:t>="</a:t>
            </a:r>
            <a:r>
              <a:rPr lang="en-US" dirty="0" err="1"/>
              <a:t>centerCrop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android:contentDescription</a:t>
            </a:r>
            <a:r>
              <a:rPr lang="en-US" dirty="0"/>
              <a:t>="@{</a:t>
            </a:r>
            <a:r>
              <a:rPr lang="en-US" dirty="0" err="1"/>
              <a:t>course.thumbContentDesc</a:t>
            </a:r>
            <a:r>
              <a:rPr lang="en-US" dirty="0"/>
              <a:t>}"/&gt;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TextView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app:layout_constraintStart_toEndOf</a:t>
            </a:r>
            <a:r>
              <a:rPr lang="en-US" dirty="0"/>
              <a:t>="@id/</a:t>
            </a:r>
            <a:r>
              <a:rPr lang="en-US" dirty="0" err="1"/>
              <a:t>course_image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app:layout_constraintHorizontal_weight</a:t>
            </a:r>
            <a:r>
              <a:rPr lang="en-US" dirty="0"/>
              <a:t>="1"</a:t>
            </a:r>
          </a:p>
          <a:p>
            <a:r>
              <a:rPr lang="en-US" dirty="0"/>
              <a:t>        </a:t>
            </a:r>
            <a:r>
              <a:rPr lang="en-US" dirty="0" err="1"/>
              <a:t>android:paddingHorizontal</a:t>
            </a:r>
            <a:r>
              <a:rPr lang="en-US" dirty="0"/>
              <a:t>="@</a:t>
            </a:r>
            <a:r>
              <a:rPr lang="en-US" dirty="0" err="1"/>
              <a:t>dimen</a:t>
            </a:r>
            <a:r>
              <a:rPr lang="en-US" dirty="0"/>
              <a:t>/grid_2"</a:t>
            </a:r>
          </a:p>
          <a:p>
            <a:r>
              <a:rPr lang="en-US" dirty="0"/>
              <a:t>        </a:t>
            </a:r>
            <a:r>
              <a:rPr lang="en-US" dirty="0" err="1"/>
              <a:t>android:paddingTop</a:t>
            </a:r>
            <a:r>
              <a:rPr lang="en-US" dirty="0"/>
              <a:t>="@</a:t>
            </a:r>
            <a:r>
              <a:rPr lang="en-US" dirty="0" err="1"/>
              <a:t>dimen</a:t>
            </a:r>
            <a:r>
              <a:rPr lang="en-US" dirty="0"/>
              <a:t>/grid_2"</a:t>
            </a:r>
          </a:p>
          <a:p>
            <a:r>
              <a:rPr lang="en-US" dirty="0"/>
              <a:t>        </a:t>
            </a:r>
            <a:r>
              <a:rPr lang="en-US" dirty="0" err="1"/>
              <a:t>android:lines</a:t>
            </a:r>
            <a:r>
              <a:rPr lang="en-US" dirty="0"/>
              <a:t>="2"</a:t>
            </a:r>
          </a:p>
          <a:p>
            <a:r>
              <a:rPr lang="en-US" dirty="0"/>
              <a:t>        </a:t>
            </a:r>
            <a:r>
              <a:rPr lang="en-US" dirty="0" err="1"/>
              <a:t>android:ellipsize</a:t>
            </a:r>
            <a:r>
              <a:rPr lang="en-US" dirty="0"/>
              <a:t>="end"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="@{course.name}"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android:textAppearance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/textAppearanceSubtitle1"</a:t>
            </a:r>
          </a:p>
          <a:p>
            <a:r>
              <a:rPr lang="en-US" dirty="0"/>
              <a:t>        </a:t>
            </a:r>
            <a:r>
              <a:rPr lang="en-US" dirty="0" err="1"/>
              <a:t>tools:text</a:t>
            </a:r>
            <a:r>
              <a:rPr lang="en-US" dirty="0"/>
              <a:t>="@sample/</a:t>
            </a:r>
            <a:r>
              <a:rPr lang="en-US" dirty="0" err="1"/>
              <a:t>courses.json</a:t>
            </a:r>
            <a:r>
              <a:rPr lang="en-US" dirty="0"/>
              <a:t>/data/name"/&gt;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ImageView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course_icon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423538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DE4ABDB-8908-4005-8C0C-8328659E2A3B}"/>
              </a:ext>
            </a:extLst>
          </p:cNvPr>
          <p:cNvSpPr txBox="1"/>
          <p:nvPr/>
        </p:nvSpPr>
        <p:spPr>
          <a:xfrm>
            <a:off x="127000" y="0"/>
            <a:ext cx="9017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app:layout_constraintStart_toStartOf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="@id/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="@id/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android:paddingStart</a:t>
            </a:r>
            <a:r>
              <a:rPr lang="en-US" dirty="0"/>
              <a:t>="@</a:t>
            </a:r>
            <a:r>
              <a:rPr lang="en-US" dirty="0" err="1"/>
              <a:t>dimen</a:t>
            </a:r>
            <a:r>
              <a:rPr lang="en-US" dirty="0"/>
              <a:t>/grid_2"</a:t>
            </a:r>
          </a:p>
          <a:p>
            <a:r>
              <a:rPr lang="en-US" dirty="0"/>
              <a:t>        </a:t>
            </a:r>
            <a:r>
              <a:rPr lang="en-US" dirty="0" err="1"/>
              <a:t>app:srcCompat</a:t>
            </a:r>
            <a:r>
              <a:rPr lang="en-US" dirty="0"/>
              <a:t>="@drawable/</a:t>
            </a:r>
            <a:r>
              <a:rPr lang="en-US" dirty="0" err="1"/>
              <a:t>ic_course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app:tint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</a:t>
            </a:r>
            <a:r>
              <a:rPr lang="en-US" dirty="0" err="1"/>
              <a:t>colorPrimary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android:importantForAccessibility</a:t>
            </a:r>
            <a:r>
              <a:rPr lang="en-US" dirty="0"/>
              <a:t>="no"/&gt;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TextView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app:layout_constraintStart_toEndOf</a:t>
            </a:r>
            <a:r>
              <a:rPr lang="en-US" dirty="0"/>
              <a:t>="@id/</a:t>
            </a:r>
            <a:r>
              <a:rPr lang="en-US" dirty="0" err="1"/>
              <a:t>course_icon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app:layout_constraintEnd_toStartOf</a:t>
            </a:r>
            <a:r>
              <a:rPr lang="en-US" dirty="0"/>
              <a:t>="@id/</a:t>
            </a:r>
            <a:r>
              <a:rPr lang="en-US" dirty="0" err="1"/>
              <a:t>course_instructor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app:layout_constraintTop_toBottomOf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android:paddingStart</a:t>
            </a:r>
            <a:r>
              <a:rPr lang="en-US" dirty="0"/>
              <a:t>="@</a:t>
            </a:r>
            <a:r>
              <a:rPr lang="en-US" dirty="0" err="1"/>
              <a:t>dimen</a:t>
            </a:r>
            <a:r>
              <a:rPr lang="en-US" dirty="0"/>
              <a:t>/grid_1"</a:t>
            </a:r>
          </a:p>
          <a:p>
            <a:r>
              <a:rPr lang="en-US" dirty="0"/>
              <a:t>        </a:t>
            </a:r>
            <a:r>
              <a:rPr lang="en-US" dirty="0" err="1"/>
              <a:t>android:paddingVertical</a:t>
            </a:r>
            <a:r>
              <a:rPr lang="en-US" dirty="0"/>
              <a:t>="@</a:t>
            </a:r>
            <a:r>
              <a:rPr lang="en-US" dirty="0" err="1"/>
              <a:t>dimen</a:t>
            </a:r>
            <a:r>
              <a:rPr lang="en-US" dirty="0"/>
              <a:t>/grid_2"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</a:t>
            </a:r>
            <a:r>
              <a:rPr lang="en-US" dirty="0" err="1"/>
              <a:t>colorPrimary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android:textAppearance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</a:t>
            </a:r>
            <a:r>
              <a:rPr lang="en-US" dirty="0" err="1"/>
              <a:t>textAppearanceCaption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="@{@string/course_steps(course.step, </a:t>
            </a:r>
            <a:r>
              <a:rPr lang="en-US" dirty="0" err="1"/>
              <a:t>course.steps</a:t>
            </a:r>
            <a:r>
              <a:rPr lang="en-US" dirty="0"/>
              <a:t>)}"</a:t>
            </a:r>
          </a:p>
          <a:p>
            <a:r>
              <a:rPr lang="en-US" dirty="0"/>
              <a:t>        </a:t>
            </a:r>
            <a:r>
              <a:rPr lang="en-US" dirty="0" err="1"/>
              <a:t>tools:text</a:t>
            </a:r>
            <a:r>
              <a:rPr lang="en-US" dirty="0"/>
              <a:t>="@sample/</a:t>
            </a:r>
            <a:r>
              <a:rPr lang="en-US" dirty="0" err="1"/>
              <a:t>courses.json</a:t>
            </a:r>
            <a:r>
              <a:rPr lang="en-US" dirty="0"/>
              <a:t>/data/step"/&gt;</a:t>
            </a:r>
          </a:p>
          <a:p>
            <a:endParaRPr lang="en-US" dirty="0"/>
          </a:p>
          <a:p>
            <a:r>
              <a:rPr lang="en-US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454318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861862-CDF0-44F5-943E-050758328DE8}"/>
              </a:ext>
            </a:extLst>
          </p:cNvPr>
          <p:cNvSpPr txBox="1"/>
          <p:nvPr/>
        </p:nvSpPr>
        <p:spPr>
          <a:xfrm>
            <a:off x="0" y="0"/>
            <a:ext cx="91440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&lt;</a:t>
            </a:r>
            <a:r>
              <a:rPr lang="en-US" dirty="0" err="1"/>
              <a:t>ImageView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course_instructor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="28dp"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="28dp"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app:layout_constraintStart_toEndOf</a:t>
            </a:r>
            <a:r>
              <a:rPr lang="en-US" dirty="0"/>
              <a:t>="@id/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="@id/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="@id/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android:layout_marginEnd</a:t>
            </a:r>
            <a:r>
              <a:rPr lang="en-US" dirty="0"/>
              <a:t>="@</a:t>
            </a:r>
            <a:r>
              <a:rPr lang="en-US" dirty="0" err="1"/>
              <a:t>dimen</a:t>
            </a:r>
            <a:r>
              <a:rPr lang="en-US" dirty="0"/>
              <a:t>/grid_2"</a:t>
            </a:r>
          </a:p>
          <a:p>
            <a:r>
              <a:rPr lang="en-US" dirty="0"/>
              <a:t>        </a:t>
            </a:r>
            <a:r>
              <a:rPr lang="en-US" dirty="0" err="1"/>
              <a:t>app:srcUrl</a:t>
            </a:r>
            <a:r>
              <a:rPr lang="en-US" dirty="0"/>
              <a:t>="@{</a:t>
            </a:r>
            <a:r>
              <a:rPr lang="en-US" dirty="0" err="1"/>
              <a:t>course.instructor</a:t>
            </a:r>
            <a:r>
              <a:rPr lang="en-US" dirty="0"/>
              <a:t>}"</a:t>
            </a:r>
          </a:p>
          <a:p>
            <a:r>
              <a:rPr lang="en-US" dirty="0"/>
              <a:t>        </a:t>
            </a:r>
            <a:r>
              <a:rPr lang="en-US" dirty="0" err="1"/>
              <a:t>app:placeholder</a:t>
            </a:r>
            <a:r>
              <a:rPr lang="en-US" dirty="0"/>
              <a:t>="@{@drawable/ic_avatar_placeholder}"</a:t>
            </a:r>
          </a:p>
          <a:p>
            <a:r>
              <a:rPr lang="en-US" dirty="0"/>
              <a:t>        </a:t>
            </a:r>
            <a:r>
              <a:rPr lang="en-US" dirty="0" err="1"/>
              <a:t>app:circleCrop</a:t>
            </a:r>
            <a:r>
              <a:rPr lang="en-US" dirty="0"/>
              <a:t>="@{true}"</a:t>
            </a:r>
          </a:p>
          <a:p>
            <a:r>
              <a:rPr lang="en-US" dirty="0"/>
              <a:t>        </a:t>
            </a:r>
            <a:r>
              <a:rPr lang="en-US" dirty="0" err="1"/>
              <a:t>android:importantForAccessibility</a:t>
            </a:r>
            <a:r>
              <a:rPr lang="en-US" dirty="0"/>
              <a:t>="no"/&gt;</a:t>
            </a:r>
          </a:p>
          <a:p>
            <a:endParaRPr lang="en-US" dirty="0"/>
          </a:p>
          <a:p>
            <a:r>
              <a:rPr lang="en-US" dirty="0"/>
              <a:t>    &lt;View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="@+id/highlight"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="@id/</a:t>
            </a:r>
            <a:r>
              <a:rPr lang="en-US" dirty="0" err="1"/>
              <a:t>course_image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"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94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83E7C6-874C-49B9-B6F6-A9E730F39959}"/>
              </a:ext>
            </a:extLst>
          </p:cNvPr>
          <p:cNvSpPr txBox="1"/>
          <p:nvPr/>
        </p:nvSpPr>
        <p:spPr>
          <a:xfrm>
            <a:off x="274320" y="598516"/>
            <a:ext cx="91440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android:foreground</a:t>
            </a:r>
            <a:r>
              <a:rPr lang="en-US" dirty="0"/>
              <a:t>="@drawable/</a:t>
            </a:r>
            <a:r>
              <a:rPr lang="en-US" dirty="0" err="1"/>
              <a:t>small_component_foreground</a:t>
            </a:r>
            <a:r>
              <a:rPr lang="en-US" dirty="0"/>
              <a:t>"/&gt;</a:t>
            </a:r>
          </a:p>
          <a:p>
            <a:endParaRPr lang="en-US" dirty="0"/>
          </a:p>
          <a:p>
            <a:r>
              <a:rPr lang="en-US" dirty="0"/>
              <a:t>  &lt;/</a:t>
            </a:r>
            <a:r>
              <a:rPr lang="en-US" dirty="0" err="1"/>
              <a:t>androidx.constraintlayout.widget.ConstraintLayout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&lt;/layout&gt;   </a:t>
            </a:r>
          </a:p>
          <a:p>
            <a:endParaRPr lang="en-US" dirty="0"/>
          </a:p>
          <a:p>
            <a:r>
              <a:rPr lang="en-US" dirty="0"/>
              <a:t>&lt;?xml version="1.0" encoding="utf-8"?&gt;</a:t>
            </a:r>
          </a:p>
          <a:p>
            <a:endParaRPr lang="en-US" dirty="0"/>
          </a:p>
          <a:p>
            <a:r>
              <a:rPr lang="en-US" dirty="0"/>
              <a:t>&lt;layout</a:t>
            </a:r>
          </a:p>
          <a:p>
            <a:r>
              <a:rPr lang="en-US" dirty="0"/>
              <a:t>    </a:t>
            </a:r>
            <a:r>
              <a:rPr lang="en-US" dirty="0" err="1"/>
              <a:t>xmlns:android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/res/android"</a:t>
            </a:r>
          </a:p>
          <a:p>
            <a:r>
              <a:rPr lang="en-US" dirty="0"/>
              <a:t>    </a:t>
            </a:r>
            <a:r>
              <a:rPr lang="en-US" dirty="0" err="1"/>
              <a:t>xmlns:app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/res-auto"</a:t>
            </a:r>
          </a:p>
          <a:p>
            <a:r>
              <a:rPr lang="en-US" dirty="0"/>
              <a:t>    </a:t>
            </a:r>
            <a:r>
              <a:rPr lang="en-US" dirty="0" err="1"/>
              <a:t>xmlns:tools</a:t>
            </a:r>
            <a:r>
              <a:rPr lang="en-US" dirty="0"/>
              <a:t>="http://schemas.android.com/tools"&gt;</a:t>
            </a:r>
          </a:p>
          <a:p>
            <a:endParaRPr lang="en-US" dirty="0"/>
          </a:p>
          <a:p>
            <a:r>
              <a:rPr lang="en-US" dirty="0"/>
              <a:t>  &lt;</a:t>
            </a:r>
            <a:r>
              <a:rPr lang="en-US" dirty="0" err="1"/>
              <a:t>androidx.coordinatorlayout.widget.CoordinatorLayout</a:t>
            </a:r>
            <a:endParaRPr lang="en-US" dirty="0"/>
          </a:p>
          <a:p>
            <a:r>
              <a:rPr lang="en-US" dirty="0"/>
              <a:t>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</a:t>
            </a:r>
            <a:r>
              <a:rPr lang="en-US" dirty="0" err="1"/>
              <a:t>android:background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</a:t>
            </a:r>
            <a:r>
              <a:rPr lang="en-US" dirty="0" err="1"/>
              <a:t>colorPrimarySurface</a:t>
            </a:r>
            <a:r>
              <a:rPr lang="en-US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62388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EDCDE-0C68-4D81-90E7-5A59DE31D8C2}"/>
              </a:ext>
            </a:extLst>
          </p:cNvPr>
          <p:cNvSpPr txBox="1"/>
          <p:nvPr/>
        </p:nvSpPr>
        <p:spPr>
          <a:xfrm>
            <a:off x="0" y="0"/>
            <a:ext cx="91440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android:theme</a:t>
            </a:r>
            <a:r>
              <a:rPr lang="en-US" dirty="0"/>
              <a:t>="@style/</a:t>
            </a:r>
            <a:r>
              <a:rPr lang="en-US" dirty="0" err="1"/>
              <a:t>Owl.Blue</a:t>
            </a:r>
            <a:r>
              <a:rPr lang="en-US" dirty="0"/>
              <a:t>"</a:t>
            </a:r>
          </a:p>
          <a:p>
            <a:r>
              <a:rPr lang="en-US" dirty="0"/>
              <a:t>      </a:t>
            </a:r>
            <a:r>
              <a:rPr lang="en-US" dirty="0" err="1"/>
              <a:t>app:paddingTopSystemWindowInsets</a:t>
            </a:r>
            <a:r>
              <a:rPr lang="en-US" dirty="0"/>
              <a:t>="@{true}"</a:t>
            </a:r>
          </a:p>
          <a:p>
            <a:r>
              <a:rPr lang="en-US" dirty="0"/>
              <a:t>      </a:t>
            </a:r>
            <a:r>
              <a:rPr lang="en-US" dirty="0" err="1"/>
              <a:t>app:paddingLeftSystemWindowInsets</a:t>
            </a:r>
            <a:r>
              <a:rPr lang="en-US" dirty="0"/>
              <a:t>="@{true}"</a:t>
            </a:r>
          </a:p>
          <a:p>
            <a:r>
              <a:rPr lang="en-US" dirty="0"/>
              <a:t>      </a:t>
            </a:r>
            <a:r>
              <a:rPr lang="en-US" dirty="0" err="1"/>
              <a:t>app:paddingRightSystemWindowInsets</a:t>
            </a:r>
            <a:r>
              <a:rPr lang="en-US" dirty="0"/>
              <a:t>="@{true}"</a:t>
            </a:r>
          </a:p>
          <a:p>
            <a:r>
              <a:rPr lang="en-US" dirty="0"/>
              <a:t>      </a:t>
            </a:r>
            <a:r>
              <a:rPr lang="en-US" dirty="0" err="1"/>
              <a:t>tools:context</a:t>
            </a:r>
            <a:r>
              <a:rPr lang="en-US" dirty="0"/>
              <a:t>=".</a:t>
            </a:r>
            <a:r>
              <a:rPr lang="en-US" dirty="0" err="1"/>
              <a:t>ui.search.SearchFragment</a:t>
            </a:r>
            <a:r>
              <a:rPr lang="en-US" dirty="0"/>
              <a:t>"&gt;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com.google.android.material.appbar.AppBarLayout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app:liftOnScroll</a:t>
            </a:r>
            <a:r>
              <a:rPr lang="en-US" dirty="0"/>
              <a:t>="true"</a:t>
            </a:r>
          </a:p>
          <a:p>
            <a:r>
              <a:rPr lang="en-US" dirty="0"/>
              <a:t>        </a:t>
            </a:r>
            <a:r>
              <a:rPr lang="en-US" dirty="0" err="1"/>
              <a:t>app:liftOnScrollTargetViewId</a:t>
            </a:r>
            <a:r>
              <a:rPr lang="en-US" dirty="0"/>
              <a:t>="@id/</a:t>
            </a:r>
            <a:r>
              <a:rPr lang="en-US" dirty="0" err="1"/>
              <a:t>search_results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android:theme</a:t>
            </a:r>
            <a:r>
              <a:rPr lang="en-US" dirty="0"/>
              <a:t>="@style/</a:t>
            </a:r>
            <a:r>
              <a:rPr lang="en-US" dirty="0" err="1"/>
              <a:t>ThemeOverlay.Owl.Blue.Dark</a:t>
            </a:r>
            <a:r>
              <a:rPr lang="en-US" dirty="0"/>
              <a:t>"&gt;</a:t>
            </a:r>
          </a:p>
          <a:p>
            <a:endParaRPr lang="en-US" dirty="0"/>
          </a:p>
          <a:p>
            <a:r>
              <a:rPr lang="en-US" dirty="0"/>
              <a:t>      &lt;</a:t>
            </a:r>
            <a:r>
              <a:rPr lang="en-US" dirty="0" err="1"/>
              <a:t>androidx.appcompat.widget.Toolbar</a:t>
            </a:r>
            <a:endParaRPr lang="en-US" dirty="0"/>
          </a:p>
          <a:p>
            <a:r>
              <a:rPr lang="en-US" dirty="0"/>
              <a:t>  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  </a:t>
            </a:r>
            <a:r>
              <a:rPr lang="en-US" dirty="0" err="1"/>
              <a:t>app:layout_scrollFlags</a:t>
            </a:r>
            <a:r>
              <a:rPr lang="en-US" dirty="0"/>
              <a:t>="</a:t>
            </a:r>
            <a:r>
              <a:rPr lang="en-US" dirty="0" err="1"/>
              <a:t>scroll|enterAlways|snap</a:t>
            </a:r>
            <a:r>
              <a:rPr lang="en-US" dirty="0"/>
              <a:t>"</a:t>
            </a:r>
          </a:p>
          <a:p>
            <a:r>
              <a:rPr lang="en-US" dirty="0"/>
              <a:t>          </a:t>
            </a:r>
            <a:r>
              <a:rPr lang="en-US" dirty="0" err="1"/>
              <a:t>android:minHeight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</a:t>
            </a:r>
            <a:r>
              <a:rPr lang="en-US" dirty="0" err="1"/>
              <a:t>actionBarSize</a:t>
            </a:r>
            <a:r>
              <a:rPr lang="en-US" dirty="0"/>
              <a:t>"</a:t>
            </a:r>
          </a:p>
          <a:p>
            <a:r>
              <a:rPr lang="en-US" dirty="0"/>
              <a:t>          </a:t>
            </a:r>
            <a:r>
              <a:rPr lang="en-US" dirty="0" err="1"/>
              <a:t>app:navigationIcon</a:t>
            </a:r>
            <a:r>
              <a:rPr lang="en-US" dirty="0"/>
              <a:t>="@drawable/</a:t>
            </a:r>
            <a:r>
              <a:rPr lang="en-US" dirty="0" err="1"/>
              <a:t>ic_search</a:t>
            </a:r>
            <a:r>
              <a:rPr lang="en-US" dirty="0"/>
              <a:t>"</a:t>
            </a:r>
          </a:p>
          <a:p>
            <a:r>
              <a:rPr lang="en-US" dirty="0"/>
              <a:t>          </a:t>
            </a:r>
            <a:r>
              <a:rPr lang="en-US" dirty="0" err="1"/>
              <a:t>app:contentInsetStartWithNavigation</a:t>
            </a:r>
            <a:r>
              <a:rPr lang="en-US" dirty="0"/>
              <a:t>="0dp"</a:t>
            </a:r>
          </a:p>
          <a:p>
            <a:r>
              <a:rPr lang="en-US" dirty="0"/>
              <a:t>          </a:t>
            </a:r>
            <a:r>
              <a:rPr lang="en-US" dirty="0" err="1"/>
              <a:t>app:menu</a:t>
            </a:r>
            <a:r>
              <a:rPr lang="en-US" dirty="0"/>
              <a:t>="@menu/account"&gt;</a:t>
            </a:r>
          </a:p>
          <a:p>
            <a:endParaRPr lang="en-US" dirty="0"/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90272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891875-C94F-42BD-AA87-9FDBC58731A2}"/>
              </a:ext>
            </a:extLst>
          </p:cNvPr>
          <p:cNvSpPr txBox="1"/>
          <p:nvPr/>
        </p:nvSpPr>
        <p:spPr>
          <a:xfrm>
            <a:off x="101600" y="1"/>
            <a:ext cx="90424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&lt;</a:t>
            </a:r>
            <a:r>
              <a:rPr lang="en-US" dirty="0" err="1"/>
              <a:t>EditText</a:t>
            </a:r>
            <a:endParaRPr lang="en-US" dirty="0"/>
          </a:p>
          <a:p>
            <a:r>
              <a:rPr lang="en-US" dirty="0"/>
              <a:t>    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android:background</a:t>
            </a:r>
            <a:r>
              <a:rPr lang="en-US" dirty="0"/>
              <a:t>="@null"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android:lines</a:t>
            </a:r>
            <a:r>
              <a:rPr lang="en-US" dirty="0"/>
              <a:t>="1"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android:selectAllOnFocus</a:t>
            </a:r>
            <a:r>
              <a:rPr lang="en-US" dirty="0"/>
              <a:t>="true"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android:inputType</a:t>
            </a:r>
            <a:r>
              <a:rPr lang="en-US" dirty="0"/>
              <a:t>="</a:t>
            </a:r>
            <a:r>
              <a:rPr lang="en-US" dirty="0" err="1"/>
              <a:t>textCapWords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android:imeOptions</a:t>
            </a:r>
            <a:r>
              <a:rPr lang="en-US" dirty="0"/>
              <a:t>="</a:t>
            </a:r>
            <a:r>
              <a:rPr lang="en-US" dirty="0" err="1"/>
              <a:t>actionSearch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android:hint</a:t>
            </a:r>
            <a:r>
              <a:rPr lang="en-US" dirty="0"/>
              <a:t>="@string/</a:t>
            </a:r>
            <a:r>
              <a:rPr lang="en-US" dirty="0" err="1"/>
              <a:t>search_owl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android:textAppearance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/textAppearanceSubtitle1"/&gt;</a:t>
            </a:r>
          </a:p>
          <a:p>
            <a:endParaRPr lang="en-US" dirty="0"/>
          </a:p>
          <a:p>
            <a:r>
              <a:rPr lang="en-US" dirty="0"/>
              <a:t>      &lt;/</a:t>
            </a:r>
            <a:r>
              <a:rPr lang="en-US" dirty="0" err="1"/>
              <a:t>androidx.appcompat.widget.Toolbar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    &lt;/</a:t>
            </a:r>
            <a:r>
              <a:rPr lang="en-US" dirty="0" err="1"/>
              <a:t>com.google.android.material.appbar.AppBarLayout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androidx.recyclerview.widget.RecyclerView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search_results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210537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DC6455-610B-BE94-7C0A-C24530344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08EE87-27ED-2DA6-596E-FC886A8D09D2}"/>
              </a:ext>
            </a:extLst>
          </p:cNvPr>
          <p:cNvSpPr txBox="1"/>
          <p:nvPr/>
        </p:nvSpPr>
        <p:spPr>
          <a:xfrm>
            <a:off x="392545" y="457201"/>
            <a:ext cx="90424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 </a:t>
            </a:r>
            <a:r>
              <a:rPr lang="en-US" dirty="0" err="1"/>
              <a:t>app:layout_behavior</a:t>
            </a:r>
            <a:r>
              <a:rPr lang="en-US" dirty="0"/>
              <a:t>="com.google.android.material.appbar.AppBarLayout$ScrollingViewBehavior"</a:t>
            </a:r>
          </a:p>
          <a:p>
            <a:r>
              <a:rPr lang="en-US" dirty="0"/>
              <a:t>        </a:t>
            </a:r>
            <a:r>
              <a:rPr lang="en-US" dirty="0" err="1"/>
              <a:t>app:layoutManager</a:t>
            </a:r>
            <a:r>
              <a:rPr lang="en-US" dirty="0"/>
              <a:t>="</a:t>
            </a:r>
            <a:r>
              <a:rPr lang="en-US" dirty="0" err="1"/>
              <a:t>androidx.recyclerview.widget.LinearLayoutManager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app:hasFixedSize</a:t>
            </a:r>
            <a:r>
              <a:rPr lang="en-US" dirty="0"/>
              <a:t>="@{true}"</a:t>
            </a:r>
          </a:p>
          <a:p>
            <a:r>
              <a:rPr lang="en-US" dirty="0"/>
              <a:t>        </a:t>
            </a:r>
            <a:r>
              <a:rPr lang="en-US" dirty="0" err="1"/>
              <a:t>android:scrollbars</a:t>
            </a:r>
            <a:r>
              <a:rPr lang="en-US" dirty="0"/>
              <a:t>="vertical"</a:t>
            </a:r>
          </a:p>
          <a:p>
            <a:r>
              <a:rPr lang="en-US" dirty="0"/>
              <a:t>        </a:t>
            </a:r>
            <a:r>
              <a:rPr lang="en-US" dirty="0" err="1"/>
              <a:t>tools:listitem</a:t>
            </a:r>
            <a:r>
              <a:rPr lang="en-US" dirty="0"/>
              <a:t>="@layout/</a:t>
            </a:r>
            <a:r>
              <a:rPr lang="en-US" dirty="0" err="1"/>
              <a:t>search_item</a:t>
            </a:r>
            <a:r>
              <a:rPr lang="en-US" dirty="0"/>
              <a:t>"/&gt;</a:t>
            </a:r>
          </a:p>
          <a:p>
            <a:endParaRPr lang="en-US" dirty="0"/>
          </a:p>
          <a:p>
            <a:r>
              <a:rPr lang="en-US" dirty="0"/>
              <a:t>  &lt;/</a:t>
            </a:r>
            <a:r>
              <a:rPr lang="en-US" dirty="0" err="1"/>
              <a:t>androidx.coordinatorlayout.widget.CoordinatorLayout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&lt;/layout&gt;</a:t>
            </a:r>
          </a:p>
        </p:txBody>
      </p:sp>
    </p:spTree>
    <p:extLst>
      <p:ext uri="{BB962C8B-B14F-4D97-AF65-F5344CB8AC3E}">
        <p14:creationId xmlns:p14="http://schemas.microsoft.com/office/powerpoint/2010/main" val="2813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16" y="1270000"/>
            <a:ext cx="10515600" cy="53340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Easy Ordering: </a:t>
            </a:r>
          </a:p>
          <a:p>
            <a:pPr marL="0" indent="0">
              <a:buNone/>
            </a:pPr>
            <a:r>
              <a:rPr lang="en-US" dirty="0"/>
              <a:t>	Place your orders via a user-friendly app or website in just a few clicks.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Wide Variety: </a:t>
            </a:r>
          </a:p>
          <a:p>
            <a:pPr marL="0" indent="0">
              <a:buNone/>
            </a:pPr>
            <a:r>
              <a:rPr lang="en-US" dirty="0"/>
              <a:t>	Choose from a diverse menu of snacks tailored to your taste and dietary preferences.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Fast Delivery:</a:t>
            </a:r>
          </a:p>
          <a:p>
            <a:pPr marL="0" indent="0">
              <a:buNone/>
            </a:pPr>
            <a:r>
              <a:rPr lang="en-US" dirty="0"/>
              <a:t>	 Enjoy your favorite snacks delivered to your doorstep in record time.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Real-Time Tracking: </a:t>
            </a:r>
          </a:p>
          <a:p>
            <a:pPr marL="0" indent="0">
              <a:buNone/>
            </a:pPr>
            <a:r>
              <a:rPr lang="en-US" dirty="0"/>
              <a:t>	Stay updated with live tracking for an enhanced delivery experience.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Customer-Centric Service:</a:t>
            </a:r>
          </a:p>
          <a:p>
            <a:pPr marL="0" indent="0">
              <a:buNone/>
            </a:pPr>
            <a:r>
              <a:rPr lang="en-US" dirty="0"/>
              <a:t> 	Dedicated to ensuring fresh, high-quality snacks with every order.</a:t>
            </a:r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EB25F-6A60-4B44-AA73-D15C07F3DA5C}"/>
              </a:ext>
            </a:extLst>
          </p:cNvPr>
          <p:cNvSpPr txBox="1"/>
          <p:nvPr/>
        </p:nvSpPr>
        <p:spPr>
          <a:xfrm>
            <a:off x="342900" y="406400"/>
            <a:ext cx="1206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FB0149-9913-D080-335E-CD1EF559E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253" y="1314450"/>
            <a:ext cx="2438400" cy="42862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57E2F9-AE72-8216-0813-E65D51165A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061" y="1314450"/>
            <a:ext cx="2409825" cy="4267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659D4B-34EA-A29F-2FF7-022351927B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3294" y="1314450"/>
            <a:ext cx="2390775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8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B8341689-6F8D-C763-EDF4-74A8AEEE97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75138" y="190500"/>
            <a:ext cx="3641725" cy="6477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004875-DD0F-9D27-28DA-B7DA364F0603}"/>
              </a:ext>
            </a:extLst>
          </p:cNvPr>
          <p:cNvSpPr txBox="1"/>
          <p:nvPr/>
        </p:nvSpPr>
        <p:spPr>
          <a:xfrm>
            <a:off x="241070" y="207125"/>
            <a:ext cx="166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video: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01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7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186112" y="430645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AFF03-6A38-4BBD-89E4-2096120AB820}"/>
              </a:ext>
            </a:extLst>
          </p:cNvPr>
          <p:cNvSpPr txBox="1"/>
          <p:nvPr/>
        </p:nvSpPr>
        <p:spPr>
          <a:xfrm>
            <a:off x="560186" y="587588"/>
            <a:ext cx="89662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com.materialstudies.owl.ui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android.view.View.GONE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android.view.View.VISIBLE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androidx.appcompat.app.AppCompatActivity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androidx.lifecycle.lifecycleScope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androidx.navigation.Navigation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androidx.navigation.ui.setupWithNavController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com.materialstudies.owl.R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com.materialstudies.owl.databinding.ActivityMainBinding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com.materialstudies.owl.util.contentView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com.materialstudies.owl.util.hide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com.materialstudies.owl.util.show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9CFC3-497C-4E5F-9E30-95F69F18FF1D}"/>
              </a:ext>
            </a:extLst>
          </p:cNvPr>
          <p:cNvSpPr txBox="1"/>
          <p:nvPr/>
        </p:nvSpPr>
        <p:spPr>
          <a:xfrm>
            <a:off x="139700" y="1"/>
            <a:ext cx="9004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AppCompatActivity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binding: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ActivityMainBinding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contentView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R.layout.activity_main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override fun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binding.apply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navController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Navigation.findNavController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this@MainActivity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R.id.nav_host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bottomNav.setupWithNavController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navController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// Hide bottom nav on screens which don't require it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lifecycleScope.launchWhenResumed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navController.addOnDestinationChangedListener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 _, destination, _ -&gt;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when (destination.id)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R.id.myCourses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R.id.featured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R.id.search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bottomNav.show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else -&gt;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bottomNav.hide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CE4C01-3211-4A73-A3BA-D63EAFA7A91B}"/>
              </a:ext>
            </a:extLst>
          </p:cNvPr>
          <p:cNvSpPr txBox="1"/>
          <p:nvPr/>
        </p:nvSpPr>
        <p:spPr>
          <a:xfrm>
            <a:off x="260004" y="268779"/>
            <a:ext cx="9017000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AndroidManifest.xml</a:t>
            </a:r>
          </a:p>
          <a:p>
            <a:endParaRPr lang="en-US" dirty="0"/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&lt;?xml version="1.0" encoding="utf-8"?&gt;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&lt;manifest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xmlns:android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="http://schemas.android.com/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/res/android"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xmlns:tools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="http://schemas.android.com/tools"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package="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com.materialstudies.owl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&lt;!--Load images from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Unsplash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&lt;uses-permission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android.permission.INTERNET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"/&gt;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&lt;application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android:allowBackup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="true"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android:icon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="@mipmap/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ic_launcher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android:label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="@string/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app_name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OwlApplication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android:supportsRtl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="true"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android:theme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="@style/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Owl.Blue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tools:ignore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GoogleAppIndexingWarning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"&gt;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334356" y="671691"/>
            <a:ext cx="90424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&lt;activity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=".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ui.MainActivity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android:theme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="@style/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Owl.Blue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&lt;intent-filter&gt;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&lt;action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android.intent.action.MAIN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"/&gt;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&lt;category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android.intent.category.LAUNCHER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"/&gt;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&lt;/intent-filter&gt;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&lt;/activity&gt;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&lt;!--Preload custom fonts--&gt;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&lt;meta-data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preloaded_fonts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android:resource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="@array/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preloaded_fonts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"/&gt;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&lt;meta-data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fontProviderRequests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android:value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="Rubik"/&gt;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&lt;/application&gt;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&lt;/manifest&gt;           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F4B379-F690-48DC-ABC1-4211F0EECC2B}"/>
              </a:ext>
            </a:extLst>
          </p:cNvPr>
          <p:cNvSpPr txBox="1"/>
          <p:nvPr/>
        </p:nvSpPr>
        <p:spPr>
          <a:xfrm>
            <a:off x="434109" y="847899"/>
            <a:ext cx="90424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&lt;?xml version="1.0" encoding="utf-8"?&gt;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&lt;font-family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xmlns:app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="http://schemas.android.com/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/res-auto"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app:fontProviderAuthority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com.google.android.gms.fonts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app:fontProviderPackage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com.google.android.gms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app:fontProviderQuery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="Rubik"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app:fontProviderCerts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="@array/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com_google_android_gms_fonts_certs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&lt;/font-family&gt;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D1D068-3A4E-4EED-83FB-39CBF7F76D1E}"/>
              </a:ext>
            </a:extLst>
          </p:cNvPr>
          <p:cNvSpPr txBox="1"/>
          <p:nvPr/>
        </p:nvSpPr>
        <p:spPr>
          <a:xfrm>
            <a:off x="434109" y="216130"/>
            <a:ext cx="2358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FONT   </a:t>
            </a:r>
          </a:p>
          <a:p>
            <a:r>
              <a:rPr lang="en-IN" b="1" i="0" dirty="0">
                <a:solidFill>
                  <a:srgbClr val="1F23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rubik.xml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76878B-8CD1-B5F1-5779-2061CDFF42A6}"/>
              </a:ext>
            </a:extLst>
          </p:cNvPr>
          <p:cNvSpPr txBox="1"/>
          <p:nvPr/>
        </p:nvSpPr>
        <p:spPr>
          <a:xfrm>
            <a:off x="434109" y="3156223"/>
            <a:ext cx="2269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rubik_bold.xml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4C535C-DE17-0001-5B2D-D92B8951748F}"/>
              </a:ext>
            </a:extLst>
          </p:cNvPr>
          <p:cNvSpPr txBox="1"/>
          <p:nvPr/>
        </p:nvSpPr>
        <p:spPr>
          <a:xfrm>
            <a:off x="881149" y="3508930"/>
            <a:ext cx="56526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&lt;?xml version="1.0" encoding="utf-8"?&gt;</a:t>
            </a:r>
          </a:p>
          <a:p>
            <a:r>
              <a:rPr lang="en-US" dirty="0"/>
              <a:t>&lt;font-family</a:t>
            </a:r>
          </a:p>
          <a:p>
            <a:r>
              <a:rPr lang="en-US" dirty="0"/>
              <a:t>    </a:t>
            </a:r>
            <a:r>
              <a:rPr lang="en-US" dirty="0" err="1"/>
              <a:t>xmlns:app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/res-auto"</a:t>
            </a:r>
          </a:p>
          <a:p>
            <a:r>
              <a:rPr lang="en-US" dirty="0"/>
              <a:t>    </a:t>
            </a:r>
            <a:r>
              <a:rPr lang="en-US" dirty="0" err="1"/>
              <a:t>app:fontProviderAuthority</a:t>
            </a:r>
            <a:r>
              <a:rPr lang="en-US" dirty="0"/>
              <a:t>="</a:t>
            </a:r>
            <a:r>
              <a:rPr lang="en-US" dirty="0" err="1"/>
              <a:t>com.google.android.gms.fonts</a:t>
            </a:r>
            <a:r>
              <a:rPr lang="en-US" dirty="0"/>
              <a:t>"</a:t>
            </a:r>
          </a:p>
          <a:p>
            <a:r>
              <a:rPr lang="en-US" dirty="0"/>
              <a:t>  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3912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AD3793-4DCD-4C93-88A2-3ECA9258C25F}"/>
              </a:ext>
            </a:extLst>
          </p:cNvPr>
          <p:cNvSpPr txBox="1"/>
          <p:nvPr/>
        </p:nvSpPr>
        <p:spPr>
          <a:xfrm>
            <a:off x="88900" y="114300"/>
            <a:ext cx="116459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app:fontProviderPackage</a:t>
            </a:r>
            <a:r>
              <a:rPr lang="en-US" dirty="0"/>
              <a:t>="</a:t>
            </a:r>
            <a:r>
              <a:rPr lang="en-US" dirty="0" err="1"/>
              <a:t>com.google.android.gms</a:t>
            </a:r>
            <a:r>
              <a:rPr lang="en-US" dirty="0"/>
              <a:t>"</a:t>
            </a:r>
          </a:p>
          <a:p>
            <a:r>
              <a:rPr lang="en-US" dirty="0"/>
              <a:t>    </a:t>
            </a:r>
            <a:r>
              <a:rPr lang="en-US" dirty="0" err="1"/>
              <a:t>app:fontProviderQuery</a:t>
            </a:r>
            <a:r>
              <a:rPr lang="en-US" dirty="0"/>
              <a:t>="name=</a:t>
            </a:r>
            <a:r>
              <a:rPr lang="en-US" dirty="0" err="1"/>
              <a:t>Rubik&amp;amp;weight</a:t>
            </a:r>
            <a:r>
              <a:rPr lang="en-US" dirty="0"/>
              <a:t>=700"</a:t>
            </a:r>
          </a:p>
          <a:p>
            <a:r>
              <a:rPr lang="en-US" dirty="0"/>
              <a:t>    </a:t>
            </a:r>
            <a:r>
              <a:rPr lang="en-US" dirty="0" err="1"/>
              <a:t>app:fontProviderCerts</a:t>
            </a:r>
            <a:r>
              <a:rPr lang="en-US" dirty="0"/>
              <a:t>="@array/</a:t>
            </a:r>
            <a:r>
              <a:rPr lang="en-US" dirty="0" err="1"/>
              <a:t>com_google_android_gms_fonts_certs</a:t>
            </a:r>
            <a:r>
              <a:rPr lang="en-US" dirty="0"/>
              <a:t>"&gt;</a:t>
            </a:r>
          </a:p>
          <a:p>
            <a:r>
              <a:rPr lang="en-US" dirty="0"/>
              <a:t>&lt;/font-family&gt;</a:t>
            </a:r>
          </a:p>
          <a:p>
            <a:endParaRPr lang="en-US" dirty="0"/>
          </a:p>
          <a:p>
            <a:r>
              <a:rPr lang="en-IN" b="1" i="0" dirty="0">
                <a:solidFill>
                  <a:srgbClr val="1F2328"/>
                </a:solidFill>
                <a:effectLst/>
                <a:latin typeface="-apple-system"/>
              </a:rPr>
              <a:t>rubik_medium.xml</a:t>
            </a:r>
          </a:p>
          <a:p>
            <a:endParaRPr lang="en-IN" dirty="0"/>
          </a:p>
          <a:p>
            <a:r>
              <a:rPr lang="en-US" dirty="0"/>
              <a:t>        &lt;?xml version="1.0" encoding="utf-8"?&gt;</a:t>
            </a:r>
          </a:p>
          <a:p>
            <a:r>
              <a:rPr lang="en-US" dirty="0"/>
              <a:t>&lt;font-family</a:t>
            </a:r>
          </a:p>
          <a:p>
            <a:r>
              <a:rPr lang="en-US" dirty="0"/>
              <a:t>    </a:t>
            </a:r>
            <a:r>
              <a:rPr lang="en-US" dirty="0" err="1"/>
              <a:t>xmlns:app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/res-auto"</a:t>
            </a:r>
          </a:p>
          <a:p>
            <a:r>
              <a:rPr lang="en-US" dirty="0"/>
              <a:t>    </a:t>
            </a:r>
            <a:r>
              <a:rPr lang="en-US" dirty="0" err="1"/>
              <a:t>app:fontProviderAuthority</a:t>
            </a:r>
            <a:r>
              <a:rPr lang="en-US" dirty="0"/>
              <a:t>="</a:t>
            </a:r>
            <a:r>
              <a:rPr lang="en-US" dirty="0" err="1"/>
              <a:t>com.google.android.gms.fonts</a:t>
            </a:r>
            <a:r>
              <a:rPr lang="en-US" dirty="0"/>
              <a:t>"</a:t>
            </a:r>
          </a:p>
          <a:p>
            <a:r>
              <a:rPr lang="en-US" dirty="0"/>
              <a:t>    </a:t>
            </a:r>
            <a:r>
              <a:rPr lang="en-US" dirty="0" err="1"/>
              <a:t>app:fontProviderPackage</a:t>
            </a:r>
            <a:r>
              <a:rPr lang="en-US" dirty="0"/>
              <a:t>="</a:t>
            </a:r>
            <a:r>
              <a:rPr lang="en-US" dirty="0" err="1"/>
              <a:t>com.google.android.gms</a:t>
            </a:r>
            <a:r>
              <a:rPr lang="en-US" dirty="0"/>
              <a:t>"</a:t>
            </a:r>
          </a:p>
          <a:p>
            <a:r>
              <a:rPr lang="en-US" dirty="0"/>
              <a:t>    </a:t>
            </a:r>
            <a:r>
              <a:rPr lang="en-US" dirty="0" err="1"/>
              <a:t>app:fontProviderQuery</a:t>
            </a:r>
            <a:r>
              <a:rPr lang="en-US" dirty="0"/>
              <a:t>="name=</a:t>
            </a:r>
            <a:r>
              <a:rPr lang="en-US" dirty="0" err="1"/>
              <a:t>Rubik&amp;amp;weight</a:t>
            </a:r>
            <a:r>
              <a:rPr lang="en-US" dirty="0"/>
              <a:t>=500"</a:t>
            </a:r>
          </a:p>
          <a:p>
            <a:r>
              <a:rPr lang="en-US" dirty="0"/>
              <a:t>    </a:t>
            </a:r>
            <a:r>
              <a:rPr lang="en-US" dirty="0" err="1"/>
              <a:t>app:fontProviderCerts</a:t>
            </a:r>
            <a:r>
              <a:rPr lang="en-US" dirty="0"/>
              <a:t>="@array/</a:t>
            </a:r>
            <a:r>
              <a:rPr lang="en-US" dirty="0" err="1"/>
              <a:t>com_google_android_gms_fonts_certs</a:t>
            </a:r>
            <a:r>
              <a:rPr lang="en-US" dirty="0"/>
              <a:t>"&gt;</a:t>
            </a:r>
          </a:p>
          <a:p>
            <a:r>
              <a:rPr lang="en-US" dirty="0"/>
              <a:t>&lt;/font-family&gt;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090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B4F9-28BA-4427-BC2A-5527DFD858B6}"/>
              </a:ext>
            </a:extLst>
          </p:cNvPr>
          <p:cNvSpPr txBox="1"/>
          <p:nvPr/>
        </p:nvSpPr>
        <p:spPr>
          <a:xfrm>
            <a:off x="0" y="0"/>
            <a:ext cx="9144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 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LAYOUT</a:t>
            </a:r>
            <a:r>
              <a:rPr lang="en-US" dirty="0"/>
              <a:t>   </a:t>
            </a:r>
          </a:p>
          <a:p>
            <a:endParaRPr lang="en-IN" b="1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IN" b="1" i="0" dirty="0">
                <a:solidFill>
                  <a:srgbClr val="1F2328"/>
                </a:solidFill>
                <a:effectLst/>
                <a:latin typeface="-apple-system"/>
              </a:rPr>
              <a:t>activity_main.xml</a:t>
            </a:r>
            <a:endParaRPr lang="en-US" dirty="0"/>
          </a:p>
          <a:p>
            <a:endParaRPr lang="en-US" dirty="0"/>
          </a:p>
          <a:p>
            <a:r>
              <a:rPr lang="en-US" dirty="0"/>
              <a:t> &lt;?xml version="1.0" encoding="utf-8"?&gt;</a:t>
            </a:r>
          </a:p>
          <a:p>
            <a:r>
              <a:rPr lang="en-US" dirty="0"/>
              <a:t>&lt;layout</a:t>
            </a:r>
          </a:p>
          <a:p>
            <a:r>
              <a:rPr lang="en-US" dirty="0"/>
              <a:t>    </a:t>
            </a:r>
            <a:r>
              <a:rPr lang="en-US" dirty="0" err="1"/>
              <a:t>xmlns:android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/res/android"</a:t>
            </a:r>
          </a:p>
          <a:p>
            <a:r>
              <a:rPr lang="en-US" dirty="0"/>
              <a:t>    </a:t>
            </a:r>
            <a:r>
              <a:rPr lang="en-US" dirty="0" err="1"/>
              <a:t>xmlns:app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/res-auto"</a:t>
            </a:r>
          </a:p>
          <a:p>
            <a:r>
              <a:rPr lang="en-US" dirty="0"/>
              <a:t>    </a:t>
            </a:r>
            <a:r>
              <a:rPr lang="en-US" dirty="0" err="1"/>
              <a:t>xmlns:tools</a:t>
            </a:r>
            <a:r>
              <a:rPr lang="en-US" dirty="0"/>
              <a:t>="http://schemas.android.com/tools"&gt;</a:t>
            </a:r>
          </a:p>
          <a:p>
            <a:endParaRPr lang="en-US" dirty="0"/>
          </a:p>
          <a:p>
            <a:r>
              <a:rPr lang="en-US" dirty="0"/>
              <a:t>  &lt;</a:t>
            </a:r>
            <a:r>
              <a:rPr lang="en-US" dirty="0" err="1"/>
              <a:t>LinearLayout</a:t>
            </a:r>
            <a:endParaRPr lang="en-US" dirty="0"/>
          </a:p>
          <a:p>
            <a:r>
              <a:rPr lang="en-US" dirty="0"/>
              <a:t>      </a:t>
            </a:r>
            <a:r>
              <a:rPr lang="en-US" dirty="0" err="1"/>
              <a:t>android:id</a:t>
            </a:r>
            <a:r>
              <a:rPr lang="en-US" dirty="0"/>
              <a:t>="@+id/root"</a:t>
            </a:r>
          </a:p>
          <a:p>
            <a:r>
              <a:rPr lang="en-US" dirty="0"/>
              <a:t>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</a:t>
            </a:r>
            <a:r>
              <a:rPr lang="en-US" dirty="0" err="1"/>
              <a:t>android:orientation</a:t>
            </a:r>
            <a:r>
              <a:rPr lang="en-US" dirty="0"/>
              <a:t>="vertical"</a:t>
            </a:r>
          </a:p>
          <a:p>
            <a:r>
              <a:rPr lang="en-US" dirty="0"/>
              <a:t>      </a:t>
            </a:r>
            <a:r>
              <a:rPr lang="en-US" dirty="0" err="1"/>
              <a:t>app:layoutFullscreen</a:t>
            </a:r>
            <a:r>
              <a:rPr lang="en-US" dirty="0"/>
              <a:t>="@{true}"</a:t>
            </a:r>
          </a:p>
          <a:p>
            <a:r>
              <a:rPr lang="en-US" dirty="0"/>
              <a:t>      </a:t>
            </a:r>
            <a:r>
              <a:rPr lang="en-US" dirty="0" err="1"/>
              <a:t>tools:context</a:t>
            </a:r>
            <a:r>
              <a:rPr lang="en-US" dirty="0"/>
              <a:t>=".</a:t>
            </a:r>
            <a:r>
              <a:rPr lang="en-US" dirty="0" err="1"/>
              <a:t>ui.MainActivity</a:t>
            </a:r>
            <a:r>
              <a:rPr lang="en-US" dirty="0"/>
              <a:t>"&gt;</a:t>
            </a:r>
          </a:p>
          <a:p>
            <a:endParaRPr lang="en-US" dirty="0"/>
          </a:p>
          <a:p>
            <a:r>
              <a:rPr lang="en-US" dirty="0"/>
              <a:t>    &lt;fragment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nav_host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android:name</a:t>
            </a:r>
            <a:r>
              <a:rPr lang="en-US" dirty="0"/>
              <a:t>="</a:t>
            </a:r>
            <a:r>
              <a:rPr lang="en-US" dirty="0" err="1"/>
              <a:t>androidx.navigation.fragment.NavHostFragment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212</TotalTime>
  <Words>2910</Words>
  <Application>Microsoft Office PowerPoint</Application>
  <PresentationFormat>Widescreen</PresentationFormat>
  <Paragraphs>384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-apple-system</vt:lpstr>
      <vt:lpstr>Arial</vt:lpstr>
      <vt:lpstr>Times New Roman</vt:lpstr>
      <vt:lpstr>Trebuchet MS</vt:lpstr>
      <vt:lpstr>Wingdings</vt:lpstr>
      <vt:lpstr>Wingdings 3</vt:lpstr>
      <vt:lpstr>Facet</vt:lpstr>
      <vt:lpstr>     SNACK ORDERING AND DELIVERY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Ramesh Krishnan</cp:lastModifiedBy>
  <cp:revision>14</cp:revision>
  <dcterms:created xsi:type="dcterms:W3CDTF">2024-03-18T04:06:37Z</dcterms:created>
  <dcterms:modified xsi:type="dcterms:W3CDTF">2024-12-06T10:04:13Z</dcterms:modified>
</cp:coreProperties>
</file>

<file path=docProps/thumbnail.jpeg>
</file>